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0" r:id="rId5"/>
    <p:sldId id="272" r:id="rId6"/>
    <p:sldId id="261" r:id="rId7"/>
    <p:sldId id="287" r:id="rId8"/>
    <p:sldId id="289" r:id="rId9"/>
    <p:sldId id="290" r:id="rId10"/>
    <p:sldId id="291" r:id="rId11"/>
    <p:sldId id="292" r:id="rId12"/>
    <p:sldId id="259" r:id="rId13"/>
    <p:sldId id="286" r:id="rId14"/>
    <p:sldId id="288" r:id="rId15"/>
    <p:sldId id="294" r:id="rId16"/>
    <p:sldId id="295" r:id="rId17"/>
    <p:sldId id="284" r:id="rId18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55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3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50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2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2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19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2AEF78-0021-4DA8-94D8-E125D6E919A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C3574B-BAE2-482D-9C46-D3118484682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1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2708476"/>
            <a:ext cx="3816423" cy="1702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Triple Science </a:t>
            </a:r>
            <a:r>
              <a:rPr lang="en-GB" dirty="0" smtClean="0"/>
              <a:t>Year 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 Preparation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3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Multiple Choice Questions</a:t>
            </a:r>
          </a:p>
          <a:p>
            <a:r>
              <a:rPr lang="en-GB" sz="2800" dirty="0" smtClean="0"/>
              <a:t>Long Answers</a:t>
            </a:r>
          </a:p>
          <a:p>
            <a:r>
              <a:rPr lang="en-GB" sz="2800" dirty="0" smtClean="0"/>
              <a:t>Increased mathematical requirements</a:t>
            </a:r>
          </a:p>
          <a:p>
            <a:r>
              <a:rPr lang="en-GB" sz="2800" dirty="0" smtClean="0"/>
              <a:t>Familiarity with command words</a:t>
            </a:r>
          </a:p>
          <a:p>
            <a:r>
              <a:rPr lang="en-GB" sz="2800" dirty="0" smtClean="0"/>
              <a:t>Increased demand</a:t>
            </a: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8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Guides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It used to be that “If you know your revision guide you will get a 4 or 5.”</a:t>
            </a:r>
          </a:p>
          <a:p>
            <a:r>
              <a:rPr lang="en-GB" sz="2400" dirty="0" smtClean="0"/>
              <a:t>This is no longer the case.</a:t>
            </a:r>
          </a:p>
          <a:p>
            <a:r>
              <a:rPr lang="en-GB" sz="2400" dirty="0" smtClean="0"/>
              <a:t>To get a 4 and above you need to be able to apply and discuss the Science.</a:t>
            </a:r>
          </a:p>
          <a:p>
            <a:r>
              <a:rPr lang="en-GB" sz="2400" dirty="0" smtClean="0"/>
              <a:t>Revision guides are the first step.</a:t>
            </a:r>
          </a:p>
        </p:txBody>
      </p:sp>
    </p:spTree>
    <p:extLst>
      <p:ext uri="{BB962C8B-B14F-4D97-AF65-F5344CB8AC3E}">
        <p14:creationId xmlns:p14="http://schemas.microsoft.com/office/powerpoint/2010/main" val="5119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Revision Guides (students have these)</a:t>
            </a:r>
          </a:p>
          <a:p>
            <a:r>
              <a:rPr lang="en-GB" sz="2400" dirty="0" smtClean="0"/>
              <a:t>Workbooks (will be available from the school). </a:t>
            </a:r>
          </a:p>
          <a:p>
            <a:r>
              <a:rPr lang="en-GB" sz="2400" dirty="0" smtClean="0"/>
              <a:t>Learning Checklists</a:t>
            </a:r>
            <a:endParaRPr lang="en-GB" sz="2400" dirty="0"/>
          </a:p>
          <a:p>
            <a:r>
              <a:rPr lang="en-GB" sz="2400" dirty="0" err="1" smtClean="0"/>
              <a:t>Mindmaps</a:t>
            </a:r>
            <a:r>
              <a:rPr lang="en-GB" sz="2400" dirty="0" smtClean="0"/>
              <a:t>/flash cards and other techniques (search YouTube – how to revise for GCSE exams)</a:t>
            </a:r>
          </a:p>
          <a:p>
            <a:r>
              <a:rPr lang="en-GB" sz="2400" dirty="0" smtClean="0"/>
              <a:t>Past Papers</a:t>
            </a:r>
          </a:p>
          <a:p>
            <a:r>
              <a:rPr lang="en-GB" sz="2400" dirty="0" smtClean="0"/>
              <a:t>Sample papers and specimen </a:t>
            </a:r>
            <a:r>
              <a:rPr lang="en-GB" sz="2400" dirty="0"/>
              <a:t>papers </a:t>
            </a:r>
            <a:r>
              <a:rPr lang="en-GB" sz="2400" dirty="0" smtClean="0"/>
              <a:t>(Search “AQA </a:t>
            </a:r>
            <a:r>
              <a:rPr lang="en-GB" sz="2400" dirty="0"/>
              <a:t>GCSE Combined Science: </a:t>
            </a:r>
            <a:r>
              <a:rPr lang="en-GB" sz="2400" dirty="0" smtClean="0"/>
              <a:t>Trilogy”)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18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Online help…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6921217" cy="43924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Search “how to revise for GCSE exams?” in YouTube and see what advice there is (pick 2 or 3 good strategies)</a:t>
            </a:r>
          </a:p>
          <a:p>
            <a:r>
              <a:rPr lang="en-GB" sz="2400" dirty="0" smtClean="0"/>
              <a:t>YouTube Channel – </a:t>
            </a:r>
            <a:r>
              <a:rPr lang="en-GB" sz="2400" dirty="0" err="1" smtClean="0"/>
              <a:t>myGCSEscience</a:t>
            </a:r>
            <a:endParaRPr lang="en-GB" sz="2400" dirty="0" smtClean="0"/>
          </a:p>
          <a:p>
            <a:r>
              <a:rPr lang="en-GB" sz="2400" dirty="0" smtClean="0"/>
              <a:t>YouTube Channel – </a:t>
            </a:r>
            <a:r>
              <a:rPr lang="en-GB" sz="2400" dirty="0"/>
              <a:t>P</a:t>
            </a:r>
            <a:r>
              <a:rPr lang="en-GB" sz="2400" dirty="0" smtClean="0"/>
              <a:t>rimrose </a:t>
            </a:r>
            <a:r>
              <a:rPr lang="en-GB" sz="2400" dirty="0"/>
              <a:t>Kitten (search </a:t>
            </a:r>
            <a:r>
              <a:rPr lang="en-GB" sz="2400" dirty="0" smtClean="0"/>
              <a:t>“Primrose Kitten AQA </a:t>
            </a:r>
            <a:r>
              <a:rPr lang="en-GB" sz="2400" dirty="0"/>
              <a:t>chemistry for the new spec </a:t>
            </a:r>
            <a:r>
              <a:rPr lang="en-GB" sz="2400" dirty="0" smtClean="0"/>
              <a:t>9-1)</a:t>
            </a:r>
          </a:p>
          <a:p>
            <a:r>
              <a:rPr lang="en-GB" sz="2400" dirty="0" smtClean="0"/>
              <a:t>GCSE Bitesize (search GCSE </a:t>
            </a:r>
            <a:r>
              <a:rPr lang="en-GB" sz="2400" dirty="0" err="1" smtClean="0"/>
              <a:t>Bitesize</a:t>
            </a:r>
            <a:r>
              <a:rPr lang="en-GB" sz="2400" dirty="0" smtClean="0"/>
              <a:t> </a:t>
            </a:r>
            <a:r>
              <a:rPr lang="en-GB" sz="2400" dirty="0"/>
              <a:t>C</a:t>
            </a:r>
            <a:r>
              <a:rPr lang="en-GB" sz="2400" dirty="0" smtClean="0"/>
              <a:t>ombined Science) – notes, questions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r>
              <a:rPr lang="en-GB" sz="2400" dirty="0" smtClean="0"/>
              <a:t>Getrevising.co.uk – ready made flash cards and more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669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“I can’t help, I don’t know any Science”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20" y="1988840"/>
            <a:ext cx="7776864" cy="4104456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Encourage them to start now </a:t>
            </a:r>
            <a:r>
              <a:rPr lang="en-GB" sz="2400" dirty="0" smtClean="0"/>
              <a:t>(maybe develop a weekly routine)</a:t>
            </a:r>
          </a:p>
          <a:p>
            <a:r>
              <a:rPr lang="en-GB" sz="2400" b="1" dirty="0" smtClean="0"/>
              <a:t>Encourage students to discuss the science on particular pages of the revision guide</a:t>
            </a:r>
            <a:r>
              <a:rPr lang="en-GB" sz="2400" dirty="0" smtClean="0"/>
              <a:t>. Which is the most important part? Why? What are the 5 most important ideas? How does it link to the wider world?</a:t>
            </a:r>
          </a:p>
          <a:p>
            <a:r>
              <a:rPr lang="en-GB" sz="2400" b="1" dirty="0" smtClean="0"/>
              <a:t>Talk through answers to exam questions. </a:t>
            </a:r>
            <a:r>
              <a:rPr lang="en-GB" sz="2400" dirty="0" smtClean="0"/>
              <a:t>E.g. Read the question together then the student answers while you read the mark scheme and check off correct parts and highlight anything that was missing. </a:t>
            </a:r>
          </a:p>
        </p:txBody>
      </p:sp>
    </p:spTree>
    <p:extLst>
      <p:ext uri="{BB962C8B-B14F-4D97-AF65-F5344CB8AC3E}">
        <p14:creationId xmlns:p14="http://schemas.microsoft.com/office/powerpoint/2010/main" val="32901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“I can’t help, I don’t know any Science”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04" y="1916832"/>
            <a:ext cx="7776864" cy="4104456"/>
          </a:xfrm>
        </p:spPr>
        <p:txBody>
          <a:bodyPr>
            <a:normAutofit/>
          </a:bodyPr>
          <a:lstStyle/>
          <a:p>
            <a:r>
              <a:rPr lang="en-GB" sz="2400" b="1" dirty="0"/>
              <a:t>See if they can talk you through </a:t>
            </a:r>
            <a:r>
              <a:rPr lang="en-GB" sz="2400" b="1" dirty="0" smtClean="0"/>
              <a:t>experimental methods. </a:t>
            </a:r>
            <a:r>
              <a:rPr lang="en-GB" sz="2400" dirty="0" smtClean="0"/>
              <a:t>Sub sections of the revision guide are labelled “practical” This means the students must know the experimental method. You could ask what the equipment does? What the point is? </a:t>
            </a:r>
          </a:p>
          <a:p>
            <a:r>
              <a:rPr lang="en-GB" sz="2400" b="1" dirty="0" smtClean="0"/>
              <a:t>Use the questions at the bottom of each revision guide page to test students.</a:t>
            </a:r>
          </a:p>
          <a:p>
            <a:r>
              <a:rPr lang="en-GB" sz="2400" b="1" dirty="0" smtClean="0"/>
              <a:t>Challenge students to give you a lesson on a certain topic or subtopic.</a:t>
            </a:r>
          </a:p>
        </p:txBody>
      </p:sp>
    </p:spTree>
    <p:extLst>
      <p:ext uri="{BB962C8B-B14F-4D97-AF65-F5344CB8AC3E}">
        <p14:creationId xmlns:p14="http://schemas.microsoft.com/office/powerpoint/2010/main" val="38402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Any Questions?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10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10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Course</a:t>
            </a:r>
          </a:p>
          <a:p>
            <a:r>
              <a:rPr lang="en-GB" sz="2800" dirty="0" smtClean="0"/>
              <a:t>Assessment</a:t>
            </a:r>
          </a:p>
          <a:p>
            <a:pPr lvl="1"/>
            <a:r>
              <a:rPr lang="en-GB" sz="2400" dirty="0" smtClean="0"/>
              <a:t>Examinations</a:t>
            </a:r>
          </a:p>
          <a:p>
            <a:pPr lvl="1"/>
            <a:r>
              <a:rPr lang="en-GB" sz="2400" dirty="0" smtClean="0"/>
              <a:t>Question Styles</a:t>
            </a:r>
          </a:p>
          <a:p>
            <a:r>
              <a:rPr lang="en-GB" sz="2800" dirty="0" smtClean="0"/>
              <a:t>Preparation</a:t>
            </a:r>
          </a:p>
          <a:p>
            <a:pPr lvl="1"/>
            <a:r>
              <a:rPr lang="en-GB" sz="2400" dirty="0" smtClean="0"/>
              <a:t>Facts</a:t>
            </a:r>
          </a:p>
          <a:p>
            <a:pPr lvl="1"/>
            <a:r>
              <a:rPr lang="en-GB" sz="2400" dirty="0" smtClean="0"/>
              <a:t>Application of Facts</a:t>
            </a:r>
          </a:p>
        </p:txBody>
      </p:sp>
    </p:spTree>
    <p:extLst>
      <p:ext uri="{BB962C8B-B14F-4D97-AF65-F5344CB8AC3E}">
        <p14:creationId xmlns:p14="http://schemas.microsoft.com/office/powerpoint/2010/main" val="31455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Course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AQA </a:t>
            </a:r>
            <a:r>
              <a:rPr lang="en-GB" sz="2800" dirty="0" smtClean="0"/>
              <a:t>Science: </a:t>
            </a:r>
            <a:endParaRPr lang="en-GB" sz="2800" dirty="0" smtClean="0"/>
          </a:p>
          <a:p>
            <a:pPr lvl="1"/>
            <a:r>
              <a:rPr lang="en-GB" sz="2600" dirty="0" smtClean="0"/>
              <a:t>Biology</a:t>
            </a:r>
            <a:r>
              <a:rPr lang="en-GB" sz="2600" dirty="0" smtClean="0"/>
              <a:t> </a:t>
            </a:r>
            <a:r>
              <a:rPr lang="en-GB" sz="2600" dirty="0" smtClean="0"/>
              <a:t>(</a:t>
            </a:r>
            <a:r>
              <a:rPr lang="en-GB" sz="2600" dirty="0" smtClean="0"/>
              <a:t>8461)</a:t>
            </a:r>
          </a:p>
          <a:p>
            <a:pPr lvl="1"/>
            <a:r>
              <a:rPr lang="en-GB" sz="2600" dirty="0" smtClean="0"/>
              <a:t>Chemistry (8642)</a:t>
            </a:r>
          </a:p>
          <a:p>
            <a:pPr lvl="1"/>
            <a:r>
              <a:rPr lang="en-GB" sz="2600" dirty="0" smtClean="0"/>
              <a:t>Physics (8463)</a:t>
            </a:r>
            <a:endParaRPr lang="en-GB" sz="20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marL="365760" lvl="1" indent="0">
              <a:buNone/>
            </a:pPr>
            <a:r>
              <a:rPr lang="en-GB" sz="2400" dirty="0" smtClean="0"/>
              <a:t>When searching for revision</a:t>
            </a:r>
            <a:endParaRPr lang="en-GB" sz="2400" dirty="0"/>
          </a:p>
          <a:p>
            <a:pPr lvl="1"/>
            <a:r>
              <a:rPr lang="en-GB" sz="2400" dirty="0" smtClean="0"/>
              <a:t>“</a:t>
            </a:r>
            <a:r>
              <a:rPr lang="en-GB" sz="2400" dirty="0"/>
              <a:t>AQA </a:t>
            </a:r>
            <a:r>
              <a:rPr lang="en-GB" sz="2400" dirty="0" smtClean="0"/>
              <a:t>GCSE </a:t>
            </a:r>
            <a:r>
              <a:rPr lang="en-GB" sz="2400" dirty="0"/>
              <a:t>Science: </a:t>
            </a:r>
            <a:r>
              <a:rPr lang="en-GB" sz="2400" dirty="0" smtClean="0"/>
              <a:t>Biology / Chemistry / Physics</a:t>
            </a:r>
            <a:endParaRPr lang="en-GB" sz="2400" dirty="0" smtClean="0"/>
          </a:p>
          <a:p>
            <a:pPr lvl="1"/>
            <a:r>
              <a:rPr lang="en-GB" sz="2400" dirty="0"/>
              <a:t>Teaching from September 2016</a:t>
            </a:r>
          </a:p>
          <a:p>
            <a:pPr marL="365760" lvl="1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212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Triple</a:t>
            </a:r>
            <a:r>
              <a:rPr lang="en-GB" dirty="0" smtClean="0"/>
              <a:t> </a:t>
            </a:r>
            <a:r>
              <a:rPr lang="en-GB" dirty="0" smtClean="0"/>
              <a:t>Science Exams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2711" y="4941168"/>
            <a:ext cx="6777317" cy="1323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Three separate</a:t>
            </a:r>
            <a:r>
              <a:rPr lang="en-GB" dirty="0" smtClean="0"/>
              <a:t> GCSE grades</a:t>
            </a:r>
            <a:endParaRPr lang="en-GB" dirty="0" smtClean="0"/>
          </a:p>
          <a:p>
            <a:r>
              <a:rPr lang="en-GB" dirty="0" smtClean="0"/>
              <a:t>Triple </a:t>
            </a:r>
            <a:r>
              <a:rPr lang="en-GB" dirty="0" smtClean="0"/>
              <a:t>the work</a:t>
            </a:r>
          </a:p>
          <a:p>
            <a:r>
              <a:rPr lang="en-GB" dirty="0" smtClean="0"/>
              <a:t>Triple </a:t>
            </a:r>
            <a:r>
              <a:rPr lang="en-GB" dirty="0" smtClean="0"/>
              <a:t>the reward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3569" y="1399093"/>
            <a:ext cx="6777317" cy="354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This course is 100% </a:t>
            </a:r>
            <a:r>
              <a:rPr lang="en-GB" dirty="0" smtClean="0"/>
              <a:t> terminal exam</a:t>
            </a:r>
            <a:endParaRPr lang="en-GB" dirty="0" smtClean="0"/>
          </a:p>
          <a:p>
            <a:r>
              <a:rPr lang="en-GB" dirty="0" smtClean="0"/>
              <a:t>There are 6 exams, each covering a different area.</a:t>
            </a:r>
          </a:p>
          <a:p>
            <a:r>
              <a:rPr lang="en-GB" dirty="0" smtClean="0"/>
              <a:t>All are 1hr </a:t>
            </a:r>
            <a:r>
              <a:rPr lang="en-GB" dirty="0" smtClean="0"/>
              <a:t>45 </a:t>
            </a:r>
            <a:r>
              <a:rPr lang="en-GB" dirty="0" err="1" smtClean="0"/>
              <a:t>mins</a:t>
            </a:r>
            <a:r>
              <a:rPr lang="en-GB" dirty="0" smtClean="0"/>
              <a:t> </a:t>
            </a:r>
            <a:r>
              <a:rPr lang="en-GB" dirty="0" smtClean="0"/>
              <a:t>long ( 100 marks each)</a:t>
            </a:r>
            <a:endParaRPr lang="en-GB" dirty="0" smtClean="0"/>
          </a:p>
          <a:p>
            <a:r>
              <a:rPr lang="en-GB" dirty="0" smtClean="0"/>
              <a:t>Two Biology</a:t>
            </a:r>
          </a:p>
          <a:p>
            <a:r>
              <a:rPr lang="en-GB" dirty="0" smtClean="0"/>
              <a:t>Two Chemistry</a:t>
            </a:r>
          </a:p>
          <a:p>
            <a:r>
              <a:rPr lang="en-GB" dirty="0" smtClean="0"/>
              <a:t>Two Physics</a:t>
            </a:r>
          </a:p>
          <a:p>
            <a:r>
              <a:rPr lang="en-GB" dirty="0"/>
              <a:t>Multiple choice, structured, closed short answer, and open </a:t>
            </a:r>
            <a:r>
              <a:rPr lang="en-GB" dirty="0" smtClean="0"/>
              <a:t>response, practical related questions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9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The Trilogy Exams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896938"/>
              </p:ext>
            </p:extLst>
          </p:nvPr>
        </p:nvGraphicFramePr>
        <p:xfrm>
          <a:off x="179512" y="1420235"/>
          <a:ext cx="8784975" cy="52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355">
                <a:tc>
                  <a:txBody>
                    <a:bodyPr/>
                    <a:lstStyle/>
                    <a:p>
                      <a:r>
                        <a:rPr lang="en-GB" dirty="0" smtClean="0"/>
                        <a:t>Paper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Titles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 smtClean="0"/>
                        <a:t>Biology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Biology topics 1–4: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Cell Biology; Organisation; Infection and response; and Bioenergetics.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031">
                <a:tc>
                  <a:txBody>
                    <a:bodyPr/>
                    <a:lstStyle/>
                    <a:p>
                      <a:r>
                        <a:rPr lang="en-GB" dirty="0" smtClean="0"/>
                        <a:t>Biology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Biology topics 5–7: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Homeostasis and response; Inheritance, variation and evolution; and Ecology.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249">
                <a:tc>
                  <a:txBody>
                    <a:bodyPr/>
                    <a:lstStyle/>
                    <a:p>
                      <a:r>
                        <a:rPr lang="en-GB" dirty="0" smtClean="0"/>
                        <a:t>Chemistry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Chemistry topics 8–12: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Atomic structure and the periodic table; Bonding, structure, and the properties of matter; Quantitative chemistry; Chemical changes; and Energy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640">
                <a:tc>
                  <a:txBody>
                    <a:bodyPr/>
                    <a:lstStyle/>
                    <a:p>
                      <a:r>
                        <a:rPr lang="en-GB" dirty="0" smtClean="0"/>
                        <a:t>Chemistry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Chemistry topics 13–17: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The rate and extent of chemical change; Organic chemistry; Chemical analysis; Chemistry of the atmosphere; and Using resources.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 smtClean="0"/>
                        <a:t>Physics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Physics topics 18–21: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Energy; Electricity; Particle model of matter; and Atomic structure.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422">
                <a:tc>
                  <a:txBody>
                    <a:bodyPr/>
                    <a:lstStyle/>
                    <a:p>
                      <a:r>
                        <a:rPr lang="en-GB" dirty="0" smtClean="0"/>
                        <a:t>Physics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Physics topics 22–24: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Forces; Waves; and Magnetism and </a:t>
                      </a:r>
                      <a:r>
                        <a:rPr lang="en-GB" sz="1600" dirty="0" smtClean="0"/>
                        <a:t>electromagnetism,</a:t>
                      </a:r>
                      <a:r>
                        <a:rPr lang="en-GB" sz="1600" baseline="0" dirty="0" smtClean="0"/>
                        <a:t> space physics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Triple Science</a:t>
            </a:r>
            <a:r>
              <a:rPr lang="en-GB" dirty="0" smtClean="0"/>
              <a:t> </a:t>
            </a:r>
            <a:r>
              <a:rPr lang="en-GB" dirty="0" smtClean="0"/>
              <a:t>Exam Dates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959687"/>
              </p:ext>
            </p:extLst>
          </p:nvPr>
        </p:nvGraphicFramePr>
        <p:xfrm>
          <a:off x="683568" y="1988840"/>
          <a:ext cx="7920880" cy="4176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9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Biology 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May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Chemistry 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May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Physics 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Biology 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GB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Chemistry 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June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Physics 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GB" sz="20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June 2020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of Entry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There are Tiers for Science</a:t>
            </a:r>
          </a:p>
          <a:p>
            <a:r>
              <a:rPr lang="en-GB" sz="2800" dirty="0" smtClean="0"/>
              <a:t>This will be decided in spring</a:t>
            </a:r>
          </a:p>
          <a:p>
            <a:r>
              <a:rPr lang="en-GB" sz="2800" dirty="0" smtClean="0"/>
              <a:t>Foundation is grades 1-5</a:t>
            </a:r>
          </a:p>
          <a:p>
            <a:pPr lvl="1"/>
            <a:r>
              <a:rPr lang="en-GB" sz="2400" dirty="0" smtClean="0"/>
              <a:t>Low (1-3) and standard (4-5) demand questions</a:t>
            </a:r>
          </a:p>
          <a:p>
            <a:r>
              <a:rPr lang="en-GB" sz="2800" dirty="0" smtClean="0"/>
              <a:t>Higher is grades 4-9</a:t>
            </a:r>
          </a:p>
          <a:p>
            <a:pPr lvl="1"/>
            <a:r>
              <a:rPr lang="en-GB" sz="2400" dirty="0" smtClean="0"/>
              <a:t>Standard (4-5), standard/high (6-7) and high demand questions (8-9).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16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Mathematical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04864"/>
            <a:ext cx="6777317" cy="350897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Students will need to use their GCSE maths knowledge in science.</a:t>
            </a:r>
          </a:p>
          <a:p>
            <a:r>
              <a:rPr lang="en-GB" sz="2800" dirty="0" smtClean="0"/>
              <a:t>10% Biology</a:t>
            </a:r>
          </a:p>
          <a:p>
            <a:r>
              <a:rPr lang="en-GB" sz="2800" dirty="0" smtClean="0"/>
              <a:t>20% Chemistry</a:t>
            </a:r>
          </a:p>
          <a:p>
            <a:r>
              <a:rPr lang="en-GB" sz="2800" dirty="0" smtClean="0"/>
              <a:t>30% Physics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58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40% will assess knowledge and understanding of scientific ideas, techniques and procedures.</a:t>
            </a:r>
          </a:p>
          <a:p>
            <a:r>
              <a:rPr lang="en-GB" sz="2400" dirty="0" smtClean="0"/>
              <a:t>40% will assess your application of those ideas</a:t>
            </a:r>
          </a:p>
          <a:p>
            <a:r>
              <a:rPr lang="en-GB" sz="2400" dirty="0" smtClean="0"/>
              <a:t>20% will assess candidates ability to;-</a:t>
            </a:r>
          </a:p>
          <a:p>
            <a:pPr lvl="1"/>
            <a:r>
              <a:rPr lang="en-GB" dirty="0" smtClean="0"/>
              <a:t>interpret </a:t>
            </a:r>
          </a:p>
          <a:p>
            <a:pPr lvl="1"/>
            <a:r>
              <a:rPr lang="en-GB" dirty="0" smtClean="0"/>
              <a:t>evaluate </a:t>
            </a:r>
          </a:p>
          <a:p>
            <a:pPr lvl="1"/>
            <a:r>
              <a:rPr lang="en-GB" dirty="0" smtClean="0"/>
              <a:t>make </a:t>
            </a:r>
            <a:r>
              <a:rPr lang="en-GB" dirty="0"/>
              <a:t>judgements </a:t>
            </a:r>
            <a:endParaRPr lang="en-GB" dirty="0" smtClean="0"/>
          </a:p>
          <a:p>
            <a:pPr lvl="1"/>
            <a:r>
              <a:rPr lang="en-GB" dirty="0" smtClean="0"/>
              <a:t>draw </a:t>
            </a:r>
            <a:r>
              <a:rPr lang="en-GB" dirty="0"/>
              <a:t>conclusions </a:t>
            </a:r>
            <a:endParaRPr lang="en-GB" dirty="0" smtClean="0"/>
          </a:p>
          <a:p>
            <a:pPr lvl="1"/>
            <a:r>
              <a:rPr lang="en-GB" dirty="0" smtClean="0"/>
              <a:t>develop </a:t>
            </a:r>
            <a:r>
              <a:rPr lang="en-GB" dirty="0"/>
              <a:t>experimental procedures </a:t>
            </a:r>
            <a:endParaRPr lang="en-GB" dirty="0" smtClean="0"/>
          </a:p>
          <a:p>
            <a:pPr lvl="1"/>
            <a:r>
              <a:rPr lang="en-GB" dirty="0" smtClean="0"/>
              <a:t>improve </a:t>
            </a:r>
            <a:r>
              <a:rPr lang="en-GB" dirty="0"/>
              <a:t>experimental </a:t>
            </a:r>
            <a:r>
              <a:rPr lang="en-GB" dirty="0" smtClean="0"/>
              <a:t>procedures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2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2462</TotalTime>
  <Words>791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Times New Roman</vt:lpstr>
      <vt:lpstr>Wingdings 2</vt:lpstr>
      <vt:lpstr>Retrospect</vt:lpstr>
      <vt:lpstr>Triple Science Year 11</vt:lpstr>
      <vt:lpstr>Overview</vt:lpstr>
      <vt:lpstr>The Course </vt:lpstr>
      <vt:lpstr>The Triple Science Exams</vt:lpstr>
      <vt:lpstr>The Trilogy Exams</vt:lpstr>
      <vt:lpstr>Triple Science Exam Dates</vt:lpstr>
      <vt:lpstr>Tier of Entry</vt:lpstr>
      <vt:lpstr>Mathematical Requirements</vt:lpstr>
      <vt:lpstr>Assessments</vt:lpstr>
      <vt:lpstr>The Exam Questions</vt:lpstr>
      <vt:lpstr>Revision Guides</vt:lpstr>
      <vt:lpstr>Exam Preparation</vt:lpstr>
      <vt:lpstr>Online help…</vt:lpstr>
      <vt:lpstr>“I can’t help, I don’t know any Science”</vt:lpstr>
      <vt:lpstr>“I can’t help, I don’t know any Science”</vt:lpstr>
      <vt:lpstr>Any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Year 11</dc:title>
  <dc:creator>A. McAleese</dc:creator>
  <cp:lastModifiedBy>C. Sheldrick</cp:lastModifiedBy>
  <cp:revision>39</cp:revision>
  <cp:lastPrinted>2017-10-15T21:13:49Z</cp:lastPrinted>
  <dcterms:created xsi:type="dcterms:W3CDTF">2016-10-06T16:22:34Z</dcterms:created>
  <dcterms:modified xsi:type="dcterms:W3CDTF">2019-11-14T15:03:09Z</dcterms:modified>
</cp:coreProperties>
</file>